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7" r:id="rId2"/>
  </p:sldMasterIdLst>
  <p:notesMasterIdLst>
    <p:notesMasterId r:id="rId4"/>
  </p:notesMasterIdLst>
  <p:sldIdLst>
    <p:sldId id="314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2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45" autoAdjust="0"/>
    <p:restoredTop sz="94660"/>
  </p:normalViewPr>
  <p:slideViewPr>
    <p:cSldViewPr>
      <p:cViewPr>
        <p:scale>
          <a:sx n="113" d="100"/>
          <a:sy n="113" d="100"/>
        </p:scale>
        <p:origin x="-1752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903CE6-43E9-4671-B1CB-ECED1D7F5E44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E90B1-3E84-41CC-9301-D54A62D2879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913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201170"/>
            <a:ext cx="8524875" cy="771525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52425" y="1266824"/>
            <a:ext cx="8485632" cy="5266944"/>
          </a:xfrm>
        </p:spPr>
        <p:txBody>
          <a:bodyPr/>
          <a:lstStyle>
            <a:lvl1pPr marL="179978" indent="-179978" defTabSz="719914">
              <a:spcBef>
                <a:spcPts val="1200"/>
              </a:spcBef>
              <a:spcAft>
                <a:spcPts val="0"/>
              </a:spcAft>
              <a:defRPr/>
            </a:lvl1pPr>
            <a:lvl2pPr marL="359957" indent="-179978">
              <a:spcBef>
                <a:spcPts val="600"/>
              </a:spcBef>
              <a:spcAft>
                <a:spcPts val="0"/>
              </a:spcAft>
              <a:defRPr/>
            </a:lvl2pPr>
            <a:lvl3pPr marL="539935" indent="-179978">
              <a:spcBef>
                <a:spcPts val="600"/>
              </a:spcBef>
              <a:spcAft>
                <a:spcPts val="0"/>
              </a:spcAft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Text Box 5"/>
          <p:cNvSpPr txBox="1">
            <a:spLocks noChangeArrowheads="1"/>
          </p:cNvSpPr>
          <p:nvPr userDrawn="1"/>
        </p:nvSpPr>
        <p:spPr bwMode="auto">
          <a:xfrm>
            <a:off x="0" y="6607175"/>
            <a:ext cx="9144000" cy="250825"/>
          </a:xfrm>
          <a:prstGeom prst="rect">
            <a:avLst/>
          </a:prstGeom>
          <a:solidFill>
            <a:srgbClr val="000000"/>
          </a:solidFill>
          <a:ln w="254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36000" tIns="36000" rIns="36000" bIns="36000">
            <a:spAutoFit/>
          </a:bodyPr>
          <a:lstStyle/>
          <a:p>
            <a:pPr marL="342900" indent="-342900" algn="ctr" fontAlgn="base">
              <a:spcBef>
                <a:spcPct val="50000"/>
              </a:spcBef>
              <a:spcAft>
                <a:spcPct val="100000"/>
              </a:spcAft>
              <a:buClr>
                <a:srgbClr val="C60C30"/>
              </a:buClr>
              <a:defRPr/>
            </a:pPr>
            <a:r>
              <a:rPr lang="en-US" sz="1000" b="1" dirty="0">
                <a:solidFill>
                  <a:srgbClr val="FFFFFF"/>
                </a:solidFill>
              </a:rPr>
              <a:t>CONFIDENTIAL, DO NOT FORWARD-FOR INTERNAL USE ONLY-NOT FOR DISTRIBUTION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6553200" y="61912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ED880F5-5C40-47E2-9644-B16D94364DAD}" type="slidenum">
              <a:rPr lang="en-US" smtClean="0">
                <a:solidFill>
                  <a:prstClr val="black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n-US" dirty="0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2197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de-DE" dirty="0"/>
          </a:p>
        </p:txBody>
      </p:sp>
      <p:pic>
        <p:nvPicPr>
          <p:cNvPr id="3" name="Picture 2" descr="ABInBev_A5_RGB_LO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"/>
          <a:stretch>
            <a:fillRect/>
          </a:stretch>
        </p:blipFill>
        <p:spPr bwMode="auto">
          <a:xfrm>
            <a:off x="7722304" y="16202"/>
            <a:ext cx="1460512" cy="78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5"/>
          <p:cNvSpPr txBox="1">
            <a:spLocks noChangeArrowheads="1"/>
          </p:cNvSpPr>
          <p:nvPr userDrawn="1"/>
        </p:nvSpPr>
        <p:spPr bwMode="auto">
          <a:xfrm>
            <a:off x="0" y="6607175"/>
            <a:ext cx="9144000" cy="250825"/>
          </a:xfrm>
          <a:prstGeom prst="rect">
            <a:avLst/>
          </a:prstGeom>
          <a:solidFill>
            <a:srgbClr val="000000"/>
          </a:solidFill>
          <a:ln w="254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36000" tIns="36000" rIns="36000" bIns="36000">
            <a:spAutoFit/>
          </a:bodyPr>
          <a:lstStyle/>
          <a:p>
            <a:pPr marL="342900" indent="-342900" algn="ctr" fontAlgn="base">
              <a:spcBef>
                <a:spcPct val="50000"/>
              </a:spcBef>
              <a:spcAft>
                <a:spcPct val="100000"/>
              </a:spcAft>
              <a:buClr>
                <a:srgbClr val="C60C30"/>
              </a:buClr>
              <a:defRPr/>
            </a:pPr>
            <a:r>
              <a:rPr lang="en-US" sz="1000" b="1" dirty="0">
                <a:solidFill>
                  <a:srgbClr val="FFFFFF"/>
                </a:solidFill>
              </a:rPr>
              <a:t>CONFIDENTIAL, DO NOT FORWARD-FOR INTERNAL USE ONLY-NOT FOR DISTRIBUTION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1912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ED880F5-5C40-47E2-9644-B16D94364DAD}" type="slidenum">
              <a:rPr lang="en-US" smtClean="0">
                <a:solidFill>
                  <a:prstClr val="black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n-US" dirty="0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9235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553200" y="61912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ED880F5-5C40-47E2-9644-B16D94364DAD}" type="slidenum">
              <a:rPr lang="en-US" smtClean="0">
                <a:solidFill>
                  <a:prstClr val="black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n-US" dirty="0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1936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1912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ED880F5-5C40-47E2-9644-B16D94364DAD}" type="slidenum">
              <a:rPr lang="en-US" smtClean="0">
                <a:solidFill>
                  <a:prstClr val="black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n-US" dirty="0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158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BInBev_A5_RGB_L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038" y="63500"/>
            <a:ext cx="3422650" cy="184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01663" y="6577013"/>
            <a:ext cx="1411287" cy="122237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72000" tIns="0" rIns="72000" bIns="0" anchor="ctr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800" b="0" smtClean="0">
                <a:solidFill>
                  <a:srgbClr val="FFFFFF"/>
                </a:solidFill>
                <a:latin typeface="Verdana" pitchFamily="34" charset="0"/>
              </a:rPr>
              <a:t>©Anheuser-Busch InBev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0" y="6607175"/>
            <a:ext cx="9144000" cy="250825"/>
          </a:xfrm>
          <a:prstGeom prst="rect">
            <a:avLst/>
          </a:prstGeom>
          <a:solidFill>
            <a:srgbClr val="000000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>
            <a:lvl1pPr marL="342900" indent="-342900" eaLnBrk="0" hangingPunct="0"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100000"/>
              </a:spcAft>
              <a:buClr>
                <a:srgbClr val="FF0000"/>
              </a:buClr>
              <a:defRPr/>
            </a:pPr>
            <a:r>
              <a:rPr lang="en-US" sz="1000" smtClean="0">
                <a:solidFill>
                  <a:srgbClr val="FFFFFF"/>
                </a:solidFill>
                <a:latin typeface="Verdana" pitchFamily="34" charset="0"/>
              </a:rPr>
              <a:t>CONFIDENTIAL, DO NOT FORWARD-FOR INTERNAL USE ONLY-NOT FOR DISTRIBUTION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8650" y="3489325"/>
            <a:ext cx="7772400" cy="549275"/>
          </a:xfrm>
        </p:spPr>
        <p:txBody>
          <a:bodyPr anchor="b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73100" y="4064000"/>
            <a:ext cx="7773988" cy="1752600"/>
          </a:xfrm>
          <a:noFill/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95201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538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375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035050"/>
            <a:ext cx="3884613" cy="4437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13" y="1035050"/>
            <a:ext cx="3886200" cy="4437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000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67032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61393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2499882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2624141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8539478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85889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950" y="328613"/>
            <a:ext cx="1998663" cy="5143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5788" y="328613"/>
            <a:ext cx="5846762" cy="5143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904272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5788" y="328613"/>
            <a:ext cx="7997825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47700" y="1035050"/>
            <a:ext cx="3884613" cy="44370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13" y="1035050"/>
            <a:ext cx="3886200" cy="44370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4355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1" y="212726"/>
            <a:ext cx="852487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2426" y="1047750"/>
            <a:ext cx="8486775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First level bullet</a:t>
            </a:r>
          </a:p>
          <a:p>
            <a:pPr lvl="1"/>
            <a:r>
              <a:rPr lang="en-US" smtClean="0"/>
              <a:t>Second level bullet</a:t>
            </a:r>
          </a:p>
          <a:p>
            <a:pPr lvl="2"/>
            <a:r>
              <a:rPr lang="en-US" smtClean="0"/>
              <a:t>Third level bullet</a:t>
            </a:r>
          </a:p>
          <a:p>
            <a:pPr lvl="0"/>
            <a:endParaRPr lang="en-US" smtClean="0"/>
          </a:p>
        </p:txBody>
      </p:sp>
      <p:sp>
        <p:nvSpPr>
          <p:cNvPr id="4101" name="Notes"/>
          <p:cNvSpPr txBox="1">
            <a:spLocks noChangeArrowheads="1"/>
          </p:cNvSpPr>
          <p:nvPr/>
        </p:nvSpPr>
        <p:spPr bwMode="auto">
          <a:xfrm>
            <a:off x="222250" y="6531689"/>
            <a:ext cx="614045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0" tIns="0" rIns="0" bIns="0" anchor="b">
            <a:spAutoFit/>
          </a:bodyPr>
          <a:lstStyle/>
          <a:p>
            <a:pPr marL="184128" indent="-184128" defTabSz="880957" fontAlgn="t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srgbClr val="000000"/>
                </a:solidFill>
                <a:ea typeface="ＭＳ Ｐゴシック" pitchFamily="34" charset="-128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" y="6653213"/>
            <a:ext cx="2894013" cy="551423"/>
          </a:xfrm>
          <a:prstGeom prst="rect">
            <a:avLst/>
          </a:prstGeom>
          <a:noFill/>
        </p:spPr>
        <p:txBody>
          <a:bodyPr lIns="91429" tIns="45715" rIns="91429" bIns="45715">
            <a:spAutoFit/>
          </a:bodyPr>
          <a:lstStyle/>
          <a:p>
            <a:pPr defTabSz="914290" fontAlgn="base">
              <a:spcBef>
                <a:spcPts val="200"/>
              </a:spcBef>
              <a:spcAft>
                <a:spcPts val="400"/>
              </a:spcAft>
              <a:defRPr/>
            </a:pPr>
            <a:r>
              <a:rPr lang="en-US" sz="800" dirty="0">
                <a:solidFill>
                  <a:srgbClr val="000000"/>
                </a:solidFill>
                <a:ea typeface="ＭＳ Ｐゴシック" pitchFamily="34" charset="-128"/>
              </a:rPr>
              <a:t>© Copyright 2013 Innosight LLC </a:t>
            </a:r>
          </a:p>
          <a:p>
            <a:pPr defTabSz="914290" fontAlgn="base">
              <a:spcBef>
                <a:spcPts val="200"/>
              </a:spcBef>
              <a:spcAft>
                <a:spcPts val="400"/>
              </a:spcAft>
              <a:defRPr/>
            </a:pPr>
            <a:endParaRPr lang="de-DE" sz="1600" dirty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08814" y="6653213"/>
            <a:ext cx="2135187" cy="215433"/>
          </a:xfrm>
          <a:prstGeom prst="rect">
            <a:avLst/>
          </a:prstGeom>
          <a:noFill/>
        </p:spPr>
        <p:txBody>
          <a:bodyPr lIns="91429" tIns="45715" rIns="91429" bIns="45715">
            <a:spAutoFit/>
          </a:bodyPr>
          <a:lstStyle/>
          <a:p>
            <a:pPr algn="r" defTabSz="914290" fontAlgn="base">
              <a:spcBef>
                <a:spcPts val="200"/>
              </a:spcBef>
              <a:spcAft>
                <a:spcPts val="400"/>
              </a:spcAft>
              <a:defRPr/>
            </a:pPr>
            <a:fld id="{9AAB5C64-6720-4B8A-9FA6-27BEFF1183CD}" type="slidenum">
              <a:rPr lang="en-US" sz="800">
                <a:solidFill>
                  <a:srgbClr val="000000"/>
                </a:solidFill>
                <a:ea typeface="ＭＳ Ｐゴシック" pitchFamily="34" charset="-128"/>
              </a:rPr>
              <a:pPr algn="r" defTabSz="914290" fontAlgn="base">
                <a:spcBef>
                  <a:spcPts val="200"/>
                </a:spcBef>
                <a:spcAft>
                  <a:spcPts val="400"/>
                </a:spcAft>
                <a:defRPr/>
              </a:pPr>
              <a:t>‹Nº›</a:t>
            </a:fld>
            <a:endParaRPr lang="en-US" sz="800" dirty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 userDrawn="1"/>
        </p:nvSpPr>
        <p:spPr bwMode="auto">
          <a:xfrm>
            <a:off x="0" y="6607175"/>
            <a:ext cx="9144000" cy="250825"/>
          </a:xfrm>
          <a:prstGeom prst="rect">
            <a:avLst/>
          </a:prstGeom>
          <a:solidFill>
            <a:srgbClr val="000000"/>
          </a:solidFill>
          <a:ln w="254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36000" tIns="36000" rIns="36000" bIns="36000">
            <a:spAutoFit/>
          </a:bodyPr>
          <a:lstStyle/>
          <a:p>
            <a:pPr marL="342900" indent="-342900" algn="ctr" fontAlgn="base">
              <a:spcBef>
                <a:spcPct val="50000"/>
              </a:spcBef>
              <a:spcAft>
                <a:spcPct val="100000"/>
              </a:spcAft>
              <a:buClr>
                <a:srgbClr val="C60C30"/>
              </a:buClr>
              <a:defRPr/>
            </a:pPr>
            <a:r>
              <a:rPr lang="en-US" sz="1000" b="1" dirty="0">
                <a:solidFill>
                  <a:srgbClr val="FFFFFF"/>
                </a:solidFill>
              </a:rPr>
              <a:t>CONFIDENTIAL, DO NOT FORWARD-FOR INTERNAL USE ONLY-NOT FOR DISTRIBUTION</a:t>
            </a:r>
          </a:p>
        </p:txBody>
      </p:sp>
      <p:pic>
        <p:nvPicPr>
          <p:cNvPr id="11" name="Picture 10" descr="ABInBev_A5_RGB_LO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"/>
          <a:stretch>
            <a:fillRect/>
          </a:stretch>
        </p:blipFill>
        <p:spPr bwMode="auto">
          <a:xfrm>
            <a:off x="7722304" y="16202"/>
            <a:ext cx="1460512" cy="78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1912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ED880F5-5C40-47E2-9644-B16D94364DAD}" type="slidenum">
              <a:rPr lang="en-US" smtClean="0">
                <a:solidFill>
                  <a:prstClr val="black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n-US" dirty="0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629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2200" b="1">
          <a:solidFill>
            <a:srgbClr val="FF0000"/>
          </a:solidFill>
          <a:latin typeface="+mn-lt"/>
          <a:ea typeface="ＭＳ Ｐゴシック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rgbClr val="000000"/>
          </a:solidFill>
          <a:latin typeface="Arial" charset="0"/>
          <a:ea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rgbClr val="000000"/>
          </a:solidFill>
          <a:latin typeface="Arial" charset="0"/>
          <a:ea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rgbClr val="000000"/>
          </a:solidFill>
          <a:latin typeface="Arial" charset="0"/>
          <a:ea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rgbClr val="000000"/>
          </a:solidFill>
          <a:latin typeface="Arial" charset="0"/>
          <a:ea typeface="ＭＳ Ｐゴシック" charset="0"/>
        </a:defRPr>
      </a:lvl5pPr>
      <a:lvl6pPr marL="457145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Narrow" pitchFamily="34" charset="0"/>
        </a:defRPr>
      </a:lvl6pPr>
      <a:lvl7pPr marL="91429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Narrow" pitchFamily="34" charset="0"/>
        </a:defRPr>
      </a:lvl7pPr>
      <a:lvl8pPr marL="1371435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Narrow" pitchFamily="34" charset="0"/>
        </a:defRPr>
      </a:lvl8pPr>
      <a:lvl9pPr marL="1828581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Narrow" pitchFamily="34" charset="0"/>
        </a:defRPr>
      </a:lvl9pPr>
    </p:titleStyle>
    <p:bodyStyle>
      <a:lvl1pPr marL="179366" indent="-179366" algn="l" rtl="0" eaLnBrk="0" fontAlgn="base" hangingPunct="0">
        <a:spcBef>
          <a:spcPts val="1200"/>
        </a:spcBef>
        <a:spcAft>
          <a:spcPct val="0"/>
        </a:spcAft>
        <a:buClr>
          <a:schemeClr val="tx1"/>
        </a:buClr>
        <a:buSzPct val="111000"/>
        <a:buFont typeface="Arial" charset="0"/>
        <a:buChar char="•"/>
        <a:defRPr sz="1600">
          <a:solidFill>
            <a:srgbClr val="000000"/>
          </a:solidFill>
          <a:latin typeface="+mn-lt"/>
          <a:ea typeface="ＭＳ Ｐゴシック" charset="0"/>
          <a:cs typeface="+mn-cs"/>
        </a:defRPr>
      </a:lvl1pPr>
      <a:lvl2pPr marL="358732" indent="-179366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Font typeface="Arial" charset="0"/>
        <a:buChar char="–"/>
        <a:defRPr sz="1600">
          <a:solidFill>
            <a:srgbClr val="000000"/>
          </a:solidFill>
          <a:latin typeface="+mn-lt"/>
          <a:ea typeface="ＭＳ Ｐゴシック" charset="0"/>
        </a:defRPr>
      </a:lvl2pPr>
      <a:lvl3pPr marL="539685" indent="-179366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95000"/>
        <a:buFont typeface="Arial" charset="0"/>
        <a:buChar char="▪"/>
        <a:defRPr sz="1600">
          <a:solidFill>
            <a:srgbClr val="000000"/>
          </a:solidFill>
          <a:latin typeface="+mn-lt"/>
          <a:ea typeface="ＭＳ Ｐゴシック" charset="0"/>
        </a:defRPr>
      </a:lvl3pPr>
      <a:lvl4pPr marL="1600008" indent="-22857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>
          <a:solidFill>
            <a:schemeClr val="bg1"/>
          </a:solidFill>
          <a:latin typeface="+mn-lt"/>
          <a:ea typeface="ＭＳ Ｐゴシック" charset="0"/>
        </a:defRPr>
      </a:lvl4pPr>
      <a:lvl5pPr marL="2057153" indent="-22857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>
          <a:solidFill>
            <a:schemeClr val="bg1"/>
          </a:solidFill>
          <a:latin typeface="+mn-lt"/>
          <a:ea typeface="ＭＳ Ｐゴシック" charset="0"/>
        </a:defRPr>
      </a:lvl5pPr>
      <a:lvl6pPr marL="2514298" indent="-228573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6pPr>
      <a:lvl7pPr marL="2971443" indent="-228573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7pPr>
      <a:lvl8pPr marL="3428589" indent="-228573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8pPr>
      <a:lvl9pPr marL="3885734" indent="-228573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2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1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6162675" y="5160963"/>
            <a:ext cx="2424113" cy="1284287"/>
            <a:chOff x="3882" y="3251"/>
            <a:chExt cx="1527" cy="809"/>
          </a:xfrm>
        </p:grpSpPr>
        <p:pic>
          <p:nvPicPr>
            <p:cNvPr id="1031" name="Picture 3" descr="ABInBev_A5_RGB_LO"/>
            <p:cNvPicPr>
              <a:picLocks noChangeAspect="1" noChangeArrowheads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2" y="3251"/>
              <a:ext cx="1527" cy="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2" name="Picture 4" descr="ABInBev_A5_RGB_LO"/>
            <p:cNvPicPr>
              <a:picLocks noChangeAspect="1" noChangeArrowheads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2" y="3251"/>
              <a:ext cx="1182" cy="8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585788" y="328613"/>
            <a:ext cx="7997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Your heading here</a:t>
            </a:r>
          </a:p>
        </p:txBody>
      </p:sp>
      <p:sp>
        <p:nvSpPr>
          <p:cNvPr id="102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7700" y="1035050"/>
            <a:ext cx="7923213" cy="44370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1029" name="Text Box 7"/>
          <p:cNvSpPr txBox="1">
            <a:spLocks noChangeArrowheads="1"/>
          </p:cNvSpPr>
          <p:nvPr/>
        </p:nvSpPr>
        <p:spPr bwMode="auto">
          <a:xfrm>
            <a:off x="601663" y="6577013"/>
            <a:ext cx="1411287" cy="122237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72000" tIns="0" rIns="72000" bIns="0" anchor="ctr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800" b="0" smtClean="0">
                <a:solidFill>
                  <a:srgbClr val="FFFFFF"/>
                </a:solidFill>
                <a:latin typeface="Verdana" pitchFamily="34" charset="0"/>
              </a:rPr>
              <a:t>©Anheuser-Busch InBev</a:t>
            </a:r>
          </a:p>
        </p:txBody>
      </p:sp>
      <p:sp>
        <p:nvSpPr>
          <p:cNvPr id="1030" name="Text Box 10"/>
          <p:cNvSpPr txBox="1">
            <a:spLocks noChangeArrowheads="1"/>
          </p:cNvSpPr>
          <p:nvPr/>
        </p:nvSpPr>
        <p:spPr bwMode="auto">
          <a:xfrm>
            <a:off x="0" y="6607175"/>
            <a:ext cx="9144000" cy="250825"/>
          </a:xfrm>
          <a:prstGeom prst="rect">
            <a:avLst/>
          </a:prstGeom>
          <a:solidFill>
            <a:srgbClr val="000000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>
            <a:lvl1pPr marL="342900" indent="-342900" eaLnBrk="0" hangingPunct="0"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100000"/>
              </a:spcAft>
              <a:buClr>
                <a:srgbClr val="FF0000"/>
              </a:buClr>
              <a:defRPr/>
            </a:pPr>
            <a:r>
              <a:rPr lang="en-US" sz="1000" smtClean="0">
                <a:solidFill>
                  <a:srgbClr val="FFFFFF"/>
                </a:solidFill>
                <a:latin typeface="Verdana" pitchFamily="34" charset="0"/>
              </a:rPr>
              <a:t>CONFIDENTIAL, DO NOT FORWARD-FOR INTERNAL USE ONLY-NOT FOR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4078625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folHlink"/>
          </a:solidFill>
          <a:latin typeface="Verdana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folHlink"/>
          </a:solidFill>
          <a:latin typeface="Verdan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folHlink"/>
          </a:solidFill>
          <a:latin typeface="Verdan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folHlink"/>
          </a:solidFill>
          <a:latin typeface="Verdan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folHlink"/>
          </a:solidFill>
          <a:latin typeface="Verdan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folHlink"/>
          </a:solidFill>
          <a:latin typeface="verdan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folHlink"/>
          </a:solidFill>
          <a:latin typeface="verdan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folHlink"/>
          </a:solidFill>
          <a:latin typeface="verdan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folHlink"/>
          </a:solidFill>
          <a:latin typeface="verdan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20000"/>
        </a:spcAft>
        <a:buClr>
          <a:schemeClr val="folHlink"/>
        </a:buClr>
        <a:buChar char="•"/>
        <a:defRPr sz="2000">
          <a:solidFill>
            <a:srgbClr val="000000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20000"/>
        </a:spcAft>
        <a:buClr>
          <a:schemeClr val="folHlink"/>
        </a:buClr>
        <a:buFont typeface="Wingdings" pitchFamily="2" charset="2"/>
        <a:buChar char="§"/>
        <a:defRPr sz="2000">
          <a:solidFill>
            <a:srgbClr val="000000"/>
          </a:solidFill>
          <a:latin typeface="Verdana" pitchFamily="34" charset="0"/>
          <a:cs typeface="+mn-cs"/>
        </a:defRPr>
      </a:lvl2pPr>
      <a:lvl3pPr marL="1143000" indent="-228600" algn="l" rtl="0" eaLnBrk="0" fontAlgn="base" hangingPunct="0">
        <a:spcBef>
          <a:spcPct val="0"/>
        </a:spcBef>
        <a:spcAft>
          <a:spcPct val="20000"/>
        </a:spcAft>
        <a:buClr>
          <a:schemeClr val="folHlink"/>
        </a:buClr>
        <a:buFont typeface="Wingdings" pitchFamily="2" charset="2"/>
        <a:buChar char="Ø"/>
        <a:defRPr sz="2400">
          <a:solidFill>
            <a:srgbClr val="000000"/>
          </a:solidFill>
          <a:latin typeface="Verdana" pitchFamily="34" charset="0"/>
          <a:cs typeface="+mn-cs"/>
        </a:defRPr>
      </a:lvl3pPr>
      <a:lvl4pPr marL="1600200" indent="-228600" algn="l" rtl="0" eaLnBrk="0" fontAlgn="base" hangingPunct="0">
        <a:spcBef>
          <a:spcPct val="0"/>
        </a:spcBef>
        <a:spcAft>
          <a:spcPct val="20000"/>
        </a:spcAft>
        <a:buClr>
          <a:schemeClr val="folHlink"/>
        </a:buClr>
        <a:buSzPct val="70000"/>
        <a:buChar char="•"/>
        <a:defRPr sz="2000">
          <a:solidFill>
            <a:srgbClr val="000000"/>
          </a:solidFill>
          <a:latin typeface="Verdana" pitchFamily="34" charset="0"/>
          <a:cs typeface="+mn-cs"/>
        </a:defRPr>
      </a:lvl4pPr>
      <a:lvl5pPr marL="2057400" indent="-228600" algn="l" rtl="0" eaLnBrk="0" fontAlgn="base" hangingPunct="0">
        <a:spcBef>
          <a:spcPct val="0"/>
        </a:spcBef>
        <a:spcAft>
          <a:spcPct val="20000"/>
        </a:spcAft>
        <a:buClr>
          <a:schemeClr val="folHlink"/>
        </a:buClr>
        <a:buSzPct val="70000"/>
        <a:buChar char="•"/>
        <a:defRPr sz="2000">
          <a:solidFill>
            <a:srgbClr val="000000"/>
          </a:solidFill>
          <a:latin typeface="Verdana" pitchFamily="34" charset="0"/>
          <a:cs typeface="+mn-cs"/>
        </a:defRPr>
      </a:lvl5pPr>
      <a:lvl6pPr marL="2514600" indent="-228600" algn="l" rtl="0" eaLnBrk="1" fontAlgn="base" hangingPunct="1">
        <a:spcBef>
          <a:spcPct val="0"/>
        </a:spcBef>
        <a:spcAft>
          <a:spcPct val="20000"/>
        </a:spcAft>
        <a:buClr>
          <a:schemeClr val="folHlink"/>
        </a:buClr>
        <a:buSzPct val="70000"/>
        <a:buChar char="•"/>
        <a:defRPr>
          <a:solidFill>
            <a:srgbClr val="000000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0"/>
        </a:spcBef>
        <a:spcAft>
          <a:spcPct val="20000"/>
        </a:spcAft>
        <a:buClr>
          <a:schemeClr val="folHlink"/>
        </a:buClr>
        <a:buSzPct val="70000"/>
        <a:buChar char="•"/>
        <a:defRPr>
          <a:solidFill>
            <a:srgbClr val="000000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0"/>
        </a:spcBef>
        <a:spcAft>
          <a:spcPct val="20000"/>
        </a:spcAft>
        <a:buClr>
          <a:schemeClr val="folHlink"/>
        </a:buClr>
        <a:buSzPct val="70000"/>
        <a:buChar char="•"/>
        <a:defRPr>
          <a:solidFill>
            <a:srgbClr val="000000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0"/>
        </a:spcBef>
        <a:spcAft>
          <a:spcPct val="20000"/>
        </a:spcAft>
        <a:buClr>
          <a:schemeClr val="folHlink"/>
        </a:buClr>
        <a:buSzPct val="70000"/>
        <a:buChar char="•"/>
        <a:defRPr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71451" y="23370"/>
            <a:ext cx="8524875" cy="771525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200" b="1">
                <a:solidFill>
                  <a:srgbClr val="FF0000"/>
                </a:solidFill>
                <a:latin typeface="+mn-lt"/>
                <a:ea typeface="ＭＳ Ｐゴシック" charset="0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0000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0000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0000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0000"/>
                </a:solidFill>
                <a:latin typeface="Arial" charset="0"/>
                <a:ea typeface="ＭＳ Ｐゴシック" charset="0"/>
              </a:defRPr>
            </a:lvl5pPr>
            <a:lvl6pPr marL="457145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itchFamily="34" charset="0"/>
              </a:defRPr>
            </a:lvl6pPr>
            <a:lvl7pPr marL="91429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itchFamily="34" charset="0"/>
              </a:defRPr>
            </a:lvl7pPr>
            <a:lvl8pPr marL="1371435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itchFamily="34" charset="0"/>
              </a:defRPr>
            </a:lvl8pPr>
            <a:lvl9pPr marL="1828581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r>
              <a:rPr sz="2100" dirty="0" smtClean="0"/>
              <a:t>[Key concept or idea (liquid)] – [Supplier]</a:t>
            </a:r>
            <a:endParaRPr sz="2100" dirty="0"/>
          </a:p>
        </p:txBody>
      </p:sp>
      <p:sp>
        <p:nvSpPr>
          <p:cNvPr id="21" name="Rectangle 20"/>
          <p:cNvSpPr/>
          <p:nvPr>
            <p:custDataLst>
              <p:tags r:id="rId1"/>
            </p:custDataLst>
          </p:nvPr>
        </p:nvSpPr>
        <p:spPr>
          <a:xfrm>
            <a:off x="5069477" y="1039033"/>
            <a:ext cx="3978988" cy="294934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61258" y="1265852"/>
            <a:ext cx="4737708" cy="1751668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1">
                <a:lumMod val="9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AR" sz="1200" b="1" dirty="0" smtClean="0">
                <a:solidFill>
                  <a:prstClr val="black"/>
                </a:solidFill>
              </a:rPr>
              <a:t>Fuente / Origen</a:t>
            </a:r>
          </a:p>
          <a:p>
            <a:r>
              <a:rPr lang="es-AR" sz="1200" dirty="0" smtClean="0">
                <a:solidFill>
                  <a:prstClr val="black"/>
                </a:solidFill>
              </a:rPr>
              <a:t>En esta etapa se explica de donde proviene la información inicial  ( R&amp;D Proveedor xxx  o </a:t>
            </a:r>
            <a:r>
              <a:rPr lang="es-AR" sz="1200" dirty="0" err="1" smtClean="0">
                <a:solidFill>
                  <a:prstClr val="black"/>
                </a:solidFill>
              </a:rPr>
              <a:t>Paper</a:t>
            </a:r>
            <a:r>
              <a:rPr lang="es-AR" sz="1200" dirty="0" smtClean="0">
                <a:solidFill>
                  <a:prstClr val="black"/>
                </a:solidFill>
              </a:rPr>
              <a:t> de la Universidad </a:t>
            </a:r>
            <a:r>
              <a:rPr lang="es-AR" sz="1200" dirty="0" err="1" smtClean="0">
                <a:solidFill>
                  <a:prstClr val="black"/>
                </a:solidFill>
              </a:rPr>
              <a:t>yyy</a:t>
            </a:r>
            <a:r>
              <a:rPr lang="es-AR" sz="1200" dirty="0" smtClean="0">
                <a:solidFill>
                  <a:prstClr val="black"/>
                </a:solidFill>
              </a:rPr>
              <a:t> ) del cual se parte la idea a presentar</a:t>
            </a:r>
          </a:p>
          <a:p>
            <a:endParaRPr lang="es-AR" sz="1200" dirty="0" smtClean="0">
              <a:solidFill>
                <a:prstClr val="black"/>
              </a:solidFill>
            </a:endParaRPr>
          </a:p>
          <a:p>
            <a:r>
              <a:rPr lang="es-AR" sz="1200" b="1" dirty="0" smtClean="0">
                <a:solidFill>
                  <a:prstClr val="black"/>
                </a:solidFill>
              </a:rPr>
              <a:t>Descripción de la Idea</a:t>
            </a:r>
          </a:p>
          <a:p>
            <a:r>
              <a:rPr lang="es-AR" sz="1200" dirty="0" smtClean="0">
                <a:solidFill>
                  <a:prstClr val="black"/>
                </a:solidFill>
              </a:rPr>
              <a:t>Luego se hace una descripción breve de la idea centrado en el objetivo de la misma</a:t>
            </a:r>
          </a:p>
        </p:txBody>
      </p:sp>
      <p:sp>
        <p:nvSpPr>
          <p:cNvPr id="28" name="Pentagon 27"/>
          <p:cNvSpPr/>
          <p:nvPr>
            <p:custDataLst>
              <p:tags r:id="rId2"/>
            </p:custDataLst>
          </p:nvPr>
        </p:nvSpPr>
        <p:spPr>
          <a:xfrm>
            <a:off x="5069477" y="4095575"/>
            <a:ext cx="3978988" cy="182880"/>
          </a:xfrm>
          <a:prstGeom prst="homePlate">
            <a:avLst>
              <a:gd name="adj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STATUS AT SOURCE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261260" y="3276600"/>
            <a:ext cx="4737705" cy="1300721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1">
                <a:lumMod val="9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buFont typeface="Arial" pitchFamily="34" charset="0"/>
              <a:buChar char="•"/>
            </a:pPr>
            <a:r>
              <a:rPr lang="es-AR" sz="1200" b="1" dirty="0" smtClean="0">
                <a:solidFill>
                  <a:prstClr val="black"/>
                </a:solidFill>
              </a:rPr>
              <a:t>Aplicación</a:t>
            </a:r>
            <a:r>
              <a:rPr lang="es-AR" sz="1200" dirty="0" smtClean="0">
                <a:solidFill>
                  <a:prstClr val="black"/>
                </a:solidFill>
              </a:rPr>
              <a:t>: en que etapa del proceso se aplica</a:t>
            </a:r>
          </a:p>
          <a:p>
            <a:pPr>
              <a:buFont typeface="Arial" pitchFamily="34" charset="0"/>
              <a:buChar char="•"/>
            </a:pPr>
            <a:endParaRPr lang="es-AR" sz="1200" dirty="0" smtClean="0">
              <a:solidFill>
                <a:prstClr val="black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AR" sz="1200" b="1" dirty="0" smtClean="0">
                <a:solidFill>
                  <a:prstClr val="black"/>
                </a:solidFill>
              </a:rPr>
              <a:t>Beneficios</a:t>
            </a:r>
            <a:r>
              <a:rPr lang="es-AR" sz="1200" dirty="0" smtClean="0">
                <a:solidFill>
                  <a:prstClr val="black"/>
                </a:solidFill>
              </a:rPr>
              <a:t>: Ubicar el beneficio ya sea como Calidad, Costo , Flexibilidad o Medio Ambiente y nombrar todos los beneficios tangibles</a:t>
            </a:r>
          </a:p>
        </p:txBody>
      </p:sp>
      <p:sp>
        <p:nvSpPr>
          <p:cNvPr id="35" name="Pentagon 34"/>
          <p:cNvSpPr/>
          <p:nvPr>
            <p:custDataLst>
              <p:tags r:id="rId3"/>
            </p:custDataLst>
          </p:nvPr>
        </p:nvSpPr>
        <p:spPr>
          <a:xfrm>
            <a:off x="5069477" y="5027505"/>
            <a:ext cx="3978988" cy="182880"/>
          </a:xfrm>
          <a:prstGeom prst="homePlate">
            <a:avLst>
              <a:gd name="adj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CONTACTS &amp; LINKS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261261" y="4897306"/>
            <a:ext cx="4705572" cy="1242237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1">
                <a:lumMod val="9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buFont typeface="Arial" pitchFamily="34" charset="0"/>
              <a:buChar char="•"/>
            </a:pPr>
            <a:r>
              <a:rPr lang="es-AR" sz="1200" b="1" dirty="0" smtClean="0">
                <a:solidFill>
                  <a:prstClr val="black"/>
                </a:solidFill>
              </a:rPr>
              <a:t>Limitaciones</a:t>
            </a:r>
          </a:p>
          <a:p>
            <a:pPr>
              <a:buFont typeface="Arial" pitchFamily="34" charset="0"/>
              <a:buChar char="•"/>
            </a:pPr>
            <a:r>
              <a:rPr lang="es-AR" sz="1200" dirty="0" smtClean="0">
                <a:solidFill>
                  <a:prstClr val="black"/>
                </a:solidFill>
              </a:rPr>
              <a:t> Las limitaciones a informar son de </a:t>
            </a:r>
            <a:r>
              <a:rPr lang="es-AR" sz="1200" dirty="0" err="1" smtClean="0">
                <a:solidFill>
                  <a:prstClr val="black"/>
                </a:solidFill>
              </a:rPr>
              <a:t>caracter</a:t>
            </a:r>
            <a:r>
              <a:rPr lang="es-AR" sz="1200" dirty="0" smtClean="0">
                <a:solidFill>
                  <a:prstClr val="black"/>
                </a:solidFill>
              </a:rPr>
              <a:t>:</a:t>
            </a:r>
          </a:p>
          <a:p>
            <a:pPr lvl="1">
              <a:buFont typeface="Arial" pitchFamily="34" charset="0"/>
              <a:buChar char="•"/>
            </a:pPr>
            <a:r>
              <a:rPr lang="es-AR" sz="1200" dirty="0" smtClean="0">
                <a:solidFill>
                  <a:prstClr val="black"/>
                </a:solidFill>
              </a:rPr>
              <a:t>Legal</a:t>
            </a:r>
          </a:p>
          <a:p>
            <a:pPr lvl="1">
              <a:buFont typeface="Arial" pitchFamily="34" charset="0"/>
              <a:buChar char="•"/>
            </a:pPr>
            <a:r>
              <a:rPr lang="es-AR" sz="1200" dirty="0" smtClean="0">
                <a:solidFill>
                  <a:prstClr val="black"/>
                </a:solidFill>
              </a:rPr>
              <a:t>Patentes</a:t>
            </a:r>
          </a:p>
          <a:p>
            <a:pPr lvl="1">
              <a:buFont typeface="Arial" pitchFamily="34" charset="0"/>
              <a:buChar char="•"/>
            </a:pPr>
            <a:r>
              <a:rPr lang="es-AR" sz="1200" dirty="0" smtClean="0">
                <a:solidFill>
                  <a:prstClr val="black"/>
                </a:solidFill>
              </a:rPr>
              <a:t>Tiempos</a:t>
            </a:r>
          </a:p>
          <a:p>
            <a:pPr lvl="1">
              <a:buFont typeface="Arial" pitchFamily="34" charset="0"/>
              <a:buChar char="•"/>
            </a:pPr>
            <a:r>
              <a:rPr lang="es-AR" sz="1200" dirty="0" smtClean="0">
                <a:solidFill>
                  <a:prstClr val="black"/>
                </a:solidFill>
              </a:rPr>
              <a:t> o si hay limitaciones en la aplicación per se</a:t>
            </a:r>
          </a:p>
        </p:txBody>
      </p:sp>
      <p:sp>
        <p:nvSpPr>
          <p:cNvPr id="42" name="Pentagon 41"/>
          <p:cNvSpPr/>
          <p:nvPr>
            <p:custDataLst>
              <p:tags r:id="rId4"/>
            </p:custDataLst>
          </p:nvPr>
        </p:nvSpPr>
        <p:spPr>
          <a:xfrm>
            <a:off x="5083124" y="1044326"/>
            <a:ext cx="3959352" cy="182880"/>
          </a:xfrm>
          <a:prstGeom prst="homePlate">
            <a:avLst>
              <a:gd name="adj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ATTACHMENTS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084609" y="5306743"/>
            <a:ext cx="396385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2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sz="1200" dirty="0" smtClean="0">
                <a:solidFill>
                  <a:srgbClr val="000000"/>
                </a:solidFill>
              </a:rPr>
              <a:t>ABI: </a:t>
            </a:r>
          </a:p>
          <a:p>
            <a:pPr marL="171450" indent="-171450">
              <a:spcBef>
                <a:spcPts val="2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sz="1200" dirty="0" smtClean="0">
                <a:solidFill>
                  <a:srgbClr val="000000"/>
                </a:solidFill>
              </a:rPr>
              <a:t>External:</a:t>
            </a:r>
          </a:p>
          <a:p>
            <a:pPr marL="171450" indent="-171450">
              <a:spcBef>
                <a:spcPts val="2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sz="1200" dirty="0" smtClean="0">
                <a:solidFill>
                  <a:srgbClr val="000000"/>
                </a:solidFill>
              </a:rPr>
              <a:t>Link:</a:t>
            </a:r>
          </a:p>
        </p:txBody>
      </p:sp>
      <p:sp>
        <p:nvSpPr>
          <p:cNvPr id="15" name="Pentagon 14"/>
          <p:cNvSpPr/>
          <p:nvPr>
            <p:custDataLst>
              <p:tags r:id="rId5"/>
            </p:custDataLst>
          </p:nvPr>
        </p:nvSpPr>
        <p:spPr>
          <a:xfrm>
            <a:off x="261259" y="1056201"/>
            <a:ext cx="4737707" cy="182880"/>
          </a:xfrm>
          <a:prstGeom prst="homePlate">
            <a:avLst>
              <a:gd name="adj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SOURCE &amp; IDEA DESCRIPTION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16" name="Pentagon 15"/>
          <p:cNvSpPr/>
          <p:nvPr>
            <p:custDataLst>
              <p:tags r:id="rId6"/>
            </p:custDataLst>
          </p:nvPr>
        </p:nvSpPr>
        <p:spPr>
          <a:xfrm>
            <a:off x="261260" y="3059085"/>
            <a:ext cx="4737707" cy="182880"/>
          </a:xfrm>
          <a:prstGeom prst="homePlate">
            <a:avLst>
              <a:gd name="adj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200" dirty="0">
                <a:solidFill>
                  <a:srgbClr val="FFFFFF"/>
                </a:solidFill>
              </a:rPr>
              <a:t>APPLICATIONS &amp; BENEFITS</a:t>
            </a:r>
          </a:p>
        </p:txBody>
      </p:sp>
      <p:sp>
        <p:nvSpPr>
          <p:cNvPr id="17" name="Pentagon 16"/>
          <p:cNvSpPr/>
          <p:nvPr>
            <p:custDataLst>
              <p:tags r:id="rId7"/>
            </p:custDataLst>
          </p:nvPr>
        </p:nvSpPr>
        <p:spPr>
          <a:xfrm>
            <a:off x="261258" y="4665938"/>
            <a:ext cx="4737707" cy="182880"/>
          </a:xfrm>
          <a:prstGeom prst="homePlate">
            <a:avLst>
              <a:gd name="adj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LIMITATIONS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69476" y="4311197"/>
            <a:ext cx="396385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2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</a:rPr>
              <a:t>Supplier: </a:t>
            </a:r>
            <a:r>
              <a:rPr lang="en-US" sz="1200" dirty="0" smtClean="0">
                <a:solidFill>
                  <a:srgbClr val="000000"/>
                </a:solidFill>
              </a:rPr>
              <a:t>Commercialized/Not commercialized</a:t>
            </a:r>
            <a:endParaRPr lang="en-US" sz="1200" dirty="0">
              <a:solidFill>
                <a:srgbClr val="000000"/>
              </a:solidFill>
            </a:endParaRPr>
          </a:p>
          <a:p>
            <a:pPr marL="171450" indent="-171450">
              <a:spcBef>
                <a:spcPts val="2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</a:rPr>
              <a:t>ABI: </a:t>
            </a:r>
            <a:r>
              <a:rPr lang="en-US" sz="1200" dirty="0" smtClean="0">
                <a:solidFill>
                  <a:srgbClr val="000000"/>
                </a:solidFill>
              </a:rPr>
              <a:t>Tested/Not </a:t>
            </a:r>
            <a:r>
              <a:rPr lang="en-US" sz="1200" dirty="0">
                <a:solidFill>
                  <a:srgbClr val="000000"/>
                </a:solidFill>
              </a:rPr>
              <a:t>tested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5562600" y="1600200"/>
            <a:ext cx="2667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es-AR" sz="1600" dirty="0" smtClean="0">
                <a:solidFill>
                  <a:srgbClr val="000000"/>
                </a:solidFill>
              </a:rPr>
              <a:t>Sumar fotos, diagramas o ficha técnica que de soporte a lo que se presente</a:t>
            </a:r>
          </a:p>
        </p:txBody>
      </p:sp>
    </p:spTree>
    <p:extLst>
      <p:ext uri="{BB962C8B-B14F-4D97-AF65-F5344CB8AC3E}">
        <p14:creationId xmlns:p14="http://schemas.microsoft.com/office/powerpoint/2010/main" val="11245385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RRoHIIKJk6rp7W4gCrQT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3GH2hHpYE6olQaHn4kqF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3GH2hHpYE6olQaHn4kqF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3GH2hHpYE6olQaHn4kqF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3GH2hHpYE6olQaHn4kqF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3GH2hHpYE6olQaHn4kqF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3GH2hHpYE6olQaHn4kqFw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INNOSIGHT-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00"/>
        </a:solidFill>
        <a:effectLst/>
        <a:scene3d>
          <a:camera prst="orthographicFront"/>
          <a:lightRig rig="threePt" dir="b"/>
        </a:scene3d>
        <a:sp3d prstMaterial="matte">
          <a:contourClr>
            <a:schemeClr val="accent1">
              <a:tint val="10000"/>
              <a:satMod val="130000"/>
            </a:schemeClr>
          </a:contourClr>
        </a:sp3d>
      </a:spPr>
      <a:bodyPr rtlCol="0" anchor="t"/>
      <a:lstStyle>
        <a:defPPr>
          <a:defRPr sz="1200" dirty="0" smtClean="0">
            <a:solidFill>
              <a:srgbClr val="000000"/>
            </a:solidFill>
          </a:defRPr>
        </a:defPPr>
      </a:lstStyle>
      <a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spcBef>
            <a:spcPts val="200"/>
          </a:spcBef>
          <a:spcAft>
            <a:spcPts val="400"/>
          </a:spcAft>
          <a:defRPr sz="1600" dirty="0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25251F"/>
        </a:dk1>
        <a:lt1>
          <a:srgbClr val="FFFFFF"/>
        </a:lt1>
        <a:dk2>
          <a:srgbClr val="000000"/>
        </a:dk2>
        <a:lt2>
          <a:srgbClr val="605F4F"/>
        </a:lt2>
        <a:accent1>
          <a:srgbClr val="86B4CE"/>
        </a:accent1>
        <a:accent2>
          <a:srgbClr val="333399"/>
        </a:accent2>
        <a:accent3>
          <a:srgbClr val="FFFFFF"/>
        </a:accent3>
        <a:accent4>
          <a:srgbClr val="1E1E19"/>
        </a:accent4>
        <a:accent5>
          <a:srgbClr val="C3D6E3"/>
        </a:accent5>
        <a:accent6>
          <a:srgbClr val="2D2D8A"/>
        </a:accent6>
        <a:hlink>
          <a:srgbClr val="DF785B"/>
        </a:hlink>
        <a:folHlink>
          <a:srgbClr val="02BEF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25251F"/>
        </a:dk1>
        <a:lt1>
          <a:srgbClr val="FFFFFF"/>
        </a:lt1>
        <a:dk2>
          <a:srgbClr val="000000"/>
        </a:dk2>
        <a:lt2>
          <a:srgbClr val="605F4F"/>
        </a:lt2>
        <a:accent1>
          <a:srgbClr val="86B4CE"/>
        </a:accent1>
        <a:accent2>
          <a:srgbClr val="333399"/>
        </a:accent2>
        <a:accent3>
          <a:srgbClr val="FFFFFF"/>
        </a:accent3>
        <a:accent4>
          <a:srgbClr val="1E1E19"/>
        </a:accent4>
        <a:accent5>
          <a:srgbClr val="C3D6E3"/>
        </a:accent5>
        <a:accent6>
          <a:srgbClr val="2D2D8A"/>
        </a:accent6>
        <a:hlink>
          <a:srgbClr val="DF785B"/>
        </a:hlink>
        <a:folHlink>
          <a:srgbClr val="02BEF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4F4732"/>
        </a:dk1>
        <a:lt1>
          <a:srgbClr val="FFFFFF"/>
        </a:lt1>
        <a:dk2>
          <a:srgbClr val="332E21"/>
        </a:dk2>
        <a:lt2>
          <a:srgbClr val="E0DDD0"/>
        </a:lt2>
        <a:accent1>
          <a:srgbClr val="8BAFC0"/>
        </a:accent1>
        <a:accent2>
          <a:srgbClr val="F2DA6B"/>
        </a:accent2>
        <a:accent3>
          <a:srgbClr val="FFFFFF"/>
        </a:accent3>
        <a:accent4>
          <a:srgbClr val="423B29"/>
        </a:accent4>
        <a:accent5>
          <a:srgbClr val="C4D4DC"/>
        </a:accent5>
        <a:accent6>
          <a:srgbClr val="DBC560"/>
        </a:accent6>
        <a:hlink>
          <a:srgbClr val="E35939"/>
        </a:hlink>
        <a:folHlink>
          <a:srgbClr val="4FBCD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4F4732"/>
        </a:dk1>
        <a:lt1>
          <a:srgbClr val="FFFFFF"/>
        </a:lt1>
        <a:dk2>
          <a:srgbClr val="332E21"/>
        </a:dk2>
        <a:lt2>
          <a:srgbClr val="E0DED8"/>
        </a:lt2>
        <a:accent1>
          <a:srgbClr val="88B5CF"/>
        </a:accent1>
        <a:accent2>
          <a:srgbClr val="F2DA6B"/>
        </a:accent2>
        <a:accent3>
          <a:srgbClr val="FFFFFF"/>
        </a:accent3>
        <a:accent4>
          <a:srgbClr val="423B29"/>
        </a:accent4>
        <a:accent5>
          <a:srgbClr val="C3D7E4"/>
        </a:accent5>
        <a:accent6>
          <a:srgbClr val="DBC560"/>
        </a:accent6>
        <a:hlink>
          <a:srgbClr val="B12924"/>
        </a:hlink>
        <a:folHlink>
          <a:srgbClr val="00B7E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4F4732"/>
        </a:dk1>
        <a:lt1>
          <a:srgbClr val="FFFFFF"/>
        </a:lt1>
        <a:dk2>
          <a:srgbClr val="332E21"/>
        </a:dk2>
        <a:lt2>
          <a:srgbClr val="E0DDD8"/>
        </a:lt2>
        <a:accent1>
          <a:srgbClr val="88B5CF"/>
        </a:accent1>
        <a:accent2>
          <a:srgbClr val="F2DA6B"/>
        </a:accent2>
        <a:accent3>
          <a:srgbClr val="FFFFFF"/>
        </a:accent3>
        <a:accent4>
          <a:srgbClr val="423B29"/>
        </a:accent4>
        <a:accent5>
          <a:srgbClr val="C3D7E4"/>
        </a:accent5>
        <a:accent6>
          <a:srgbClr val="DBC560"/>
        </a:accent6>
        <a:hlink>
          <a:srgbClr val="B12924"/>
        </a:hlink>
        <a:folHlink>
          <a:srgbClr val="00B7E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BInBev Confidential">
  <a:themeElements>
    <a:clrScheme name="Office Theme 15">
      <a:dk1>
        <a:srgbClr val="000000"/>
      </a:dk1>
      <a:lt1>
        <a:srgbClr val="FFFFFF"/>
      </a:lt1>
      <a:dk2>
        <a:srgbClr val="FECB00"/>
      </a:dk2>
      <a:lt2>
        <a:srgbClr val="B5ACA6"/>
      </a:lt2>
      <a:accent1>
        <a:srgbClr val="FFA02F"/>
      </a:accent1>
      <a:accent2>
        <a:srgbClr val="FF5800"/>
      </a:accent2>
      <a:accent3>
        <a:srgbClr val="FFFFFF"/>
      </a:accent3>
      <a:accent4>
        <a:srgbClr val="000000"/>
      </a:accent4>
      <a:accent5>
        <a:srgbClr val="FFCDAD"/>
      </a:accent5>
      <a:accent6>
        <a:srgbClr val="E74F00"/>
      </a:accent6>
      <a:hlink>
        <a:srgbClr val="513C40"/>
      </a:hlink>
      <a:folHlink>
        <a:srgbClr val="FF0000"/>
      </a:folHlink>
    </a:clrScheme>
    <a:fontScheme name="Office Theme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3">
        <a:dk1>
          <a:srgbClr val="C60C30"/>
        </a:dk1>
        <a:lt1>
          <a:srgbClr val="FFFFFF"/>
        </a:lt1>
        <a:dk2>
          <a:srgbClr val="FECB00"/>
        </a:dk2>
        <a:lt2>
          <a:srgbClr val="C2B59B"/>
        </a:lt2>
        <a:accent1>
          <a:srgbClr val="FFA02F"/>
        </a:accent1>
        <a:accent2>
          <a:srgbClr val="FF5800"/>
        </a:accent2>
        <a:accent3>
          <a:srgbClr val="FFFFFF"/>
        </a:accent3>
        <a:accent4>
          <a:srgbClr val="A90927"/>
        </a:accent4>
        <a:accent5>
          <a:srgbClr val="FFCDAD"/>
        </a:accent5>
        <a:accent6>
          <a:srgbClr val="E74F00"/>
        </a:accent6>
        <a:hlink>
          <a:srgbClr val="513C40"/>
        </a:hlink>
        <a:folHlink>
          <a:srgbClr val="ADAFA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4">
        <a:dk1>
          <a:srgbClr val="000000"/>
        </a:dk1>
        <a:lt1>
          <a:srgbClr val="FFFFFF"/>
        </a:lt1>
        <a:dk2>
          <a:srgbClr val="FECB00"/>
        </a:dk2>
        <a:lt2>
          <a:srgbClr val="B5ACA6"/>
        </a:lt2>
        <a:accent1>
          <a:srgbClr val="FFA02F"/>
        </a:accent1>
        <a:accent2>
          <a:srgbClr val="FF5800"/>
        </a:accent2>
        <a:accent3>
          <a:srgbClr val="FFFFFF"/>
        </a:accent3>
        <a:accent4>
          <a:srgbClr val="000000"/>
        </a:accent4>
        <a:accent5>
          <a:srgbClr val="FFCDAD"/>
        </a:accent5>
        <a:accent6>
          <a:srgbClr val="E74F00"/>
        </a:accent6>
        <a:hlink>
          <a:srgbClr val="513C40"/>
        </a:hlink>
        <a:folHlink>
          <a:srgbClr val="C60C3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5">
        <a:dk1>
          <a:srgbClr val="000000"/>
        </a:dk1>
        <a:lt1>
          <a:srgbClr val="FFFFFF"/>
        </a:lt1>
        <a:dk2>
          <a:srgbClr val="FECB00"/>
        </a:dk2>
        <a:lt2>
          <a:srgbClr val="B5ACA6"/>
        </a:lt2>
        <a:accent1>
          <a:srgbClr val="FFA02F"/>
        </a:accent1>
        <a:accent2>
          <a:srgbClr val="FF5800"/>
        </a:accent2>
        <a:accent3>
          <a:srgbClr val="FFFFFF"/>
        </a:accent3>
        <a:accent4>
          <a:srgbClr val="000000"/>
        </a:accent4>
        <a:accent5>
          <a:srgbClr val="FFCDAD"/>
        </a:accent5>
        <a:accent6>
          <a:srgbClr val="E74F00"/>
        </a:accent6>
        <a:hlink>
          <a:srgbClr val="513C4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163</Words>
  <Application>Microsoft Office PowerPoint</Application>
  <PresentationFormat>Presentación en pantalla (4:3)</PresentationFormat>
  <Paragraphs>27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1</vt:i4>
      </vt:variant>
    </vt:vector>
  </HeadingPairs>
  <TitlesOfParts>
    <vt:vector size="3" baseType="lpstr">
      <vt:lpstr>2_INNOSIGHT-template</vt:lpstr>
      <vt:lpstr>ABInBev Confidential</vt:lpstr>
      <vt:lpstr>Presentación de PowerPoint</vt:lpstr>
    </vt:vector>
  </TitlesOfParts>
  <Company>ABInbev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MANUAL BENCHMARK TECHNOFAIR</dc:title>
  <dc:creator>Moreno, Begona</dc:creator>
  <cp:lastModifiedBy>Julio Bayona</cp:lastModifiedBy>
  <cp:revision>112</cp:revision>
  <dcterms:created xsi:type="dcterms:W3CDTF">2013-12-10T13:01:10Z</dcterms:created>
  <dcterms:modified xsi:type="dcterms:W3CDTF">2017-03-09T18:58:00Z</dcterms:modified>
</cp:coreProperties>
</file>